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96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34928"/>
            <a:ext cx="10514330" cy="825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982210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775"/>
              </a:lnSpc>
              <a:spcBef>
                <a:spcPts val="100"/>
              </a:spcBef>
            </a:pPr>
            <a:r>
              <a:rPr sz="5250" b="1" spc="-120" dirty="0" smtClean="0">
                <a:latin typeface="Arial"/>
                <a:cs typeface="Arial"/>
              </a:rPr>
              <a:t>ФГОС</a:t>
            </a:r>
            <a:r>
              <a:rPr lang="ru-RU" sz="5250" b="1" spc="-120" dirty="0" smtClean="0">
                <a:latin typeface="Arial"/>
                <a:cs typeface="Arial"/>
              </a:rPr>
              <a:t> </a:t>
            </a:r>
            <a:r>
              <a:rPr sz="5250" b="1" spc="-120" dirty="0" smtClean="0">
                <a:latin typeface="Arial"/>
                <a:cs typeface="Arial"/>
              </a:rPr>
              <a:t>2021</a:t>
            </a:r>
            <a:endParaRPr sz="5250" dirty="0">
              <a:latin typeface="Arial"/>
              <a:cs typeface="Arial"/>
            </a:endParaRPr>
          </a:p>
          <a:p>
            <a:pPr marL="12700" marR="5080">
              <a:lnSpc>
                <a:spcPts val="5250"/>
              </a:lnSpc>
              <a:spcBef>
                <a:spcPts val="525"/>
              </a:spcBef>
            </a:pPr>
            <a:r>
              <a:rPr sz="5250" b="1" spc="-190" dirty="0">
                <a:latin typeface="Arial"/>
                <a:cs typeface="Arial"/>
              </a:rPr>
              <a:t>д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415" dirty="0">
                <a:latin typeface="Arial"/>
                <a:cs typeface="Arial"/>
              </a:rPr>
              <a:t>я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350" dirty="0">
                <a:latin typeface="Arial"/>
                <a:cs typeface="Arial"/>
              </a:rPr>
              <a:t>ч</a:t>
            </a:r>
            <a:r>
              <a:rPr sz="5250" b="1" spc="-375" dirty="0">
                <a:latin typeface="Arial"/>
                <a:cs typeface="Arial"/>
              </a:rPr>
              <a:t>а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835" dirty="0">
                <a:latin typeface="Arial"/>
                <a:cs typeface="Arial"/>
              </a:rPr>
              <a:t>ь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75" dirty="0">
                <a:latin typeface="Arial"/>
                <a:cs typeface="Arial"/>
              </a:rPr>
              <a:t>й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00" dirty="0">
                <a:latin typeface="Arial"/>
                <a:cs typeface="Arial"/>
              </a:rPr>
              <a:t>с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75" dirty="0">
                <a:latin typeface="Arial"/>
                <a:cs typeface="Arial"/>
              </a:rPr>
              <a:t>й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180" dirty="0">
                <a:latin typeface="Arial"/>
                <a:cs typeface="Arial"/>
              </a:rPr>
              <a:t>ш</a:t>
            </a:r>
            <a:r>
              <a:rPr sz="5250" b="1" spc="-10" dirty="0">
                <a:latin typeface="Arial"/>
                <a:cs typeface="Arial"/>
              </a:rPr>
              <a:t>к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930" dirty="0">
                <a:latin typeface="Arial"/>
                <a:cs typeface="Arial"/>
              </a:rPr>
              <a:t>ы</a:t>
            </a:r>
            <a:endParaRPr sz="52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9800" y="4578444"/>
            <a:ext cx="5012690" cy="11684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 algn="just">
              <a:lnSpc>
                <a:spcPts val="2930"/>
              </a:lnSpc>
              <a:spcBef>
                <a:spcPts val="380"/>
              </a:spcBef>
            </a:pP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202</a:t>
            </a:r>
            <a:r>
              <a:rPr sz="2600" spc="-130" dirty="0">
                <a:latin typeface="Tahoma"/>
                <a:cs typeface="Tahoma"/>
              </a:rPr>
              <a:t>2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300" dirty="0">
                <a:latin typeface="Tahoma"/>
                <a:cs typeface="Tahoma"/>
              </a:rPr>
              <a:t>1</a:t>
            </a:r>
            <a:r>
              <a:rPr sz="2600" spc="-50" dirty="0">
                <a:latin typeface="Tahoma"/>
                <a:cs typeface="Tahoma"/>
              </a:rPr>
              <a:t>-х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85" dirty="0">
                <a:latin typeface="Tahoma"/>
                <a:cs typeface="Tahoma"/>
              </a:rPr>
              <a:t>новых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35" dirty="0">
                <a:latin typeface="Tahoma"/>
                <a:cs typeface="Tahoma"/>
              </a:rPr>
              <a:t>5-х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10" dirty="0">
                <a:latin typeface="Tahoma"/>
                <a:cs typeface="Tahoma"/>
              </a:rPr>
              <a:t>классов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10" dirty="0">
                <a:latin typeface="Tahoma"/>
                <a:cs typeface="Tahoma"/>
              </a:rPr>
              <a:t>будут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90" dirty="0">
                <a:latin typeface="Tahoma"/>
                <a:cs typeface="Tahoma"/>
              </a:rPr>
              <a:t>обучаться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20" dirty="0" err="1">
                <a:latin typeface="Tahoma"/>
                <a:cs typeface="Tahoma"/>
              </a:rPr>
              <a:t>п</a:t>
            </a:r>
            <a:r>
              <a:rPr sz="2600" spc="-25" dirty="0" err="1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lang="ru-RU" sz="2600" spc="-45" dirty="0" smtClean="0">
                <a:latin typeface="Tahoma"/>
                <a:cs typeface="Tahoma"/>
              </a:rPr>
              <a:t>обновленным</a:t>
            </a:r>
            <a:r>
              <a:rPr sz="2600" spc="-280" dirty="0" smtClean="0">
                <a:latin typeface="Tahoma"/>
                <a:cs typeface="Tahoma"/>
              </a:rPr>
              <a:t> </a:t>
            </a: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endParaRPr sz="2600" dirty="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76999" y="571500"/>
            <a:ext cx="5143499" cy="51911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808855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165" dirty="0">
                <a:latin typeface="Arial"/>
                <a:cs typeface="Arial"/>
              </a:rPr>
              <a:t>К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35" dirty="0">
                <a:latin typeface="Arial"/>
                <a:cs typeface="Arial"/>
              </a:rPr>
              <a:t>к</a:t>
            </a:r>
            <a:r>
              <a:rPr sz="5250" b="1" spc="-380" dirty="0">
                <a:latin typeface="Arial"/>
                <a:cs typeface="Arial"/>
              </a:rPr>
              <a:t> 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375" dirty="0">
                <a:latin typeface="Arial"/>
                <a:cs typeface="Arial"/>
              </a:rPr>
              <a:t>у</a:t>
            </a:r>
            <a:r>
              <a:rPr sz="5250" b="1" spc="-190" dirty="0">
                <a:latin typeface="Arial"/>
                <a:cs typeface="Arial"/>
              </a:rPr>
              <a:t>д</a:t>
            </a:r>
            <a:r>
              <a:rPr sz="5250" b="1" spc="-225" dirty="0">
                <a:latin typeface="Arial"/>
                <a:cs typeface="Arial"/>
              </a:rPr>
              <a:t>у</a:t>
            </a:r>
            <a:r>
              <a:rPr sz="5250" b="1" spc="50" dirty="0">
                <a:latin typeface="Arial"/>
                <a:cs typeface="Arial"/>
              </a:rPr>
              <a:t>т  </a:t>
            </a:r>
            <a:r>
              <a:rPr sz="5250" b="1" spc="-300" dirty="0">
                <a:latin typeface="Arial"/>
                <a:cs typeface="Arial"/>
              </a:rPr>
              <a:t>у</a:t>
            </a:r>
            <a:r>
              <a:rPr sz="5250" b="1" spc="-350" dirty="0">
                <a:latin typeface="Arial"/>
                <a:cs typeface="Arial"/>
              </a:rPr>
              <a:t>ч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835" dirty="0">
                <a:latin typeface="Arial"/>
                <a:cs typeface="Arial"/>
              </a:rPr>
              <a:t>ь</a:t>
            </a:r>
            <a:r>
              <a:rPr sz="5250" b="1" spc="-600" dirty="0">
                <a:latin typeface="Arial"/>
                <a:cs typeface="Arial"/>
              </a:rPr>
              <a:t>с</a:t>
            </a:r>
            <a:r>
              <a:rPr sz="5250" b="1" spc="-415" dirty="0">
                <a:latin typeface="Arial"/>
                <a:cs typeface="Arial"/>
              </a:rPr>
              <a:t>я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-340" dirty="0">
                <a:latin typeface="Arial"/>
                <a:cs typeface="Arial"/>
              </a:rPr>
              <a:t>д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385" dirty="0">
                <a:latin typeface="Arial"/>
                <a:cs typeface="Arial"/>
              </a:rPr>
              <a:t>и</a:t>
            </a:r>
            <a:r>
              <a:rPr sz="5250" b="1" spc="-80" dirty="0">
                <a:latin typeface="Arial"/>
                <a:cs typeface="Arial"/>
              </a:rPr>
              <a:t>, 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175" dirty="0">
                <a:latin typeface="Arial"/>
                <a:cs typeface="Arial"/>
              </a:rPr>
              <a:t>ж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440" dirty="0">
                <a:latin typeface="Arial"/>
                <a:cs typeface="Arial"/>
              </a:rPr>
              <a:t>ю</a:t>
            </a:r>
            <a:r>
              <a:rPr sz="5250" b="1" spc="-5" dirty="0">
                <a:latin typeface="Arial"/>
                <a:cs typeface="Arial"/>
              </a:rPr>
              <a:t>щ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90" dirty="0">
                <a:latin typeface="Arial"/>
                <a:cs typeface="Arial"/>
              </a:rPr>
              <a:t>е  </a:t>
            </a:r>
            <a:r>
              <a:rPr sz="5250" b="1" spc="-430" dirty="0">
                <a:latin typeface="Arial"/>
                <a:cs typeface="Arial"/>
              </a:rPr>
              <a:t>обучение?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177780"/>
            <a:ext cx="4899025" cy="3654425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sz="2600" spc="190" dirty="0">
                <a:latin typeface="Tahoma"/>
                <a:cs typeface="Tahoma"/>
              </a:rPr>
              <a:t>П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5" dirty="0">
                <a:latin typeface="Tahoma"/>
                <a:cs typeface="Tahoma"/>
              </a:rPr>
              <a:t>С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785"/>
              </a:spcBef>
            </a:pPr>
            <a:r>
              <a:rPr sz="2600" spc="-40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55" dirty="0">
                <a:latin typeface="Tahoma"/>
                <a:cs typeface="Tahoma"/>
              </a:rPr>
              <a:t>ш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к  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рт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40" dirty="0">
                <a:latin typeface="Tahoma"/>
                <a:cs typeface="Tahoma"/>
              </a:rPr>
              <a:t>л</a:t>
            </a:r>
            <a:r>
              <a:rPr sz="2600" spc="-32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ю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75" dirty="0">
                <a:latin typeface="Tahoma"/>
                <a:cs typeface="Tahoma"/>
              </a:rPr>
              <a:t>у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633095">
              <a:lnSpc>
                <a:spcPts val="2920"/>
              </a:lnSpc>
              <a:spcBef>
                <a:spcPts val="1710"/>
              </a:spcBef>
            </a:pP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35" dirty="0">
                <a:latin typeface="Tahoma"/>
                <a:cs typeface="Tahoma"/>
              </a:rPr>
              <a:t>ц</a:t>
            </a:r>
            <a:r>
              <a:rPr sz="2600" spc="-32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140" dirty="0">
                <a:latin typeface="Tahoma"/>
                <a:cs typeface="Tahoma"/>
              </a:rPr>
              <a:t>в 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120650"/>
            <a:ext cx="5037455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0" b="1" spc="-685" dirty="0">
                <a:solidFill>
                  <a:srgbClr val="E10000"/>
                </a:solidFill>
                <a:latin typeface="Arial"/>
                <a:cs typeface="Arial"/>
              </a:rPr>
              <a:t>С</a:t>
            </a:r>
            <a:r>
              <a:rPr sz="10500" b="1" spc="-425" dirty="0">
                <a:solidFill>
                  <a:srgbClr val="E10000"/>
                </a:solidFill>
                <a:latin typeface="Arial"/>
                <a:cs typeface="Arial"/>
              </a:rPr>
              <a:t>п</a:t>
            </a:r>
            <a:r>
              <a:rPr sz="10500" b="1" spc="-969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10500" b="1" spc="-1195" dirty="0">
                <a:solidFill>
                  <a:srgbClr val="E10000"/>
                </a:solidFill>
                <a:latin typeface="Arial"/>
                <a:cs typeface="Arial"/>
              </a:rPr>
              <a:t>с</a:t>
            </a:r>
            <a:r>
              <a:rPr sz="10500" b="1" spc="-535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10500" b="1" spc="-865" dirty="0">
                <a:solidFill>
                  <a:srgbClr val="E10000"/>
                </a:solidFill>
                <a:latin typeface="Arial"/>
                <a:cs typeface="Arial"/>
              </a:rPr>
              <a:t>б</a:t>
            </a:r>
            <a:r>
              <a:rPr sz="10500" b="1" spc="-850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endParaRPr sz="10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9800" y="1187450"/>
            <a:ext cx="7725409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0" b="1" spc="-725" dirty="0">
                <a:solidFill>
                  <a:srgbClr val="E10000"/>
                </a:solidFill>
                <a:latin typeface="Arial"/>
                <a:cs typeface="Arial"/>
              </a:rPr>
              <a:t>з</a:t>
            </a:r>
            <a:r>
              <a:rPr sz="10500" b="1" spc="-940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10500" b="1" spc="-85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10500" b="1" spc="-1435" dirty="0">
                <a:solidFill>
                  <a:srgbClr val="E10000"/>
                </a:solidFill>
                <a:latin typeface="Arial"/>
                <a:cs typeface="Arial"/>
              </a:rPr>
              <a:t>в</a:t>
            </a:r>
            <a:r>
              <a:rPr sz="10500" b="1" spc="-420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10500" b="1" spc="-535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10500" b="1" spc="-645" dirty="0">
                <a:solidFill>
                  <a:srgbClr val="E10000"/>
                </a:solidFill>
                <a:latin typeface="Arial"/>
                <a:cs typeface="Arial"/>
              </a:rPr>
              <a:t>м</a:t>
            </a:r>
            <a:r>
              <a:rPr sz="10500" b="1" spc="-969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10500" b="1" spc="-420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10500" b="1" spc="-535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10500" b="1" spc="-894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10500" b="1" spc="-25" dirty="0">
                <a:solidFill>
                  <a:srgbClr val="E10000"/>
                </a:solidFill>
                <a:latin typeface="Arial"/>
                <a:cs typeface="Arial"/>
              </a:rPr>
              <a:t>!</a:t>
            </a:r>
            <a:endParaRPr sz="10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580255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960" dirty="0">
                <a:latin typeface="Arial"/>
                <a:cs typeface="Arial"/>
              </a:rPr>
              <a:t>ы</a:t>
            </a:r>
            <a:r>
              <a:rPr sz="5250" b="1" spc="-434" dirty="0">
                <a:latin typeface="Arial"/>
                <a:cs typeface="Arial"/>
              </a:rPr>
              <a:t>е</a:t>
            </a:r>
            <a:r>
              <a:rPr sz="5250" b="1" spc="-425" dirty="0">
                <a:latin typeface="Arial"/>
                <a:cs typeface="Arial"/>
              </a:rPr>
              <a:t> </a:t>
            </a:r>
            <a:r>
              <a:rPr sz="5250" b="1" spc="160" dirty="0">
                <a:latin typeface="Arial"/>
                <a:cs typeface="Arial"/>
              </a:rPr>
              <a:t>Ф</a:t>
            </a:r>
            <a:r>
              <a:rPr sz="5250" b="1" spc="320" dirty="0">
                <a:latin typeface="Arial"/>
                <a:cs typeface="Arial"/>
              </a:rPr>
              <a:t>Г</a:t>
            </a:r>
            <a:r>
              <a:rPr sz="5250" b="1" spc="565" dirty="0">
                <a:latin typeface="Arial"/>
                <a:cs typeface="Arial"/>
              </a:rPr>
              <a:t>О</a:t>
            </a:r>
            <a:r>
              <a:rPr sz="5250" b="1" spc="-345" dirty="0">
                <a:latin typeface="Arial"/>
                <a:cs typeface="Arial"/>
              </a:rPr>
              <a:t>С</a:t>
            </a:r>
            <a:r>
              <a:rPr sz="5250" b="1" spc="-409" dirty="0">
                <a:latin typeface="Arial"/>
                <a:cs typeface="Arial"/>
              </a:rPr>
              <a:t> </a:t>
            </a:r>
            <a:r>
              <a:rPr sz="5250" b="1" spc="-390" dirty="0">
                <a:latin typeface="Arial"/>
                <a:cs typeface="Arial"/>
              </a:rPr>
              <a:t>с  </a:t>
            </a:r>
            <a:r>
              <a:rPr sz="5250" b="1" spc="-225" dirty="0">
                <a:latin typeface="Arial"/>
                <a:cs typeface="Arial"/>
              </a:rPr>
              <a:t>202</a:t>
            </a:r>
            <a:r>
              <a:rPr sz="5250" b="1" spc="-185" dirty="0">
                <a:latin typeface="Arial"/>
                <a:cs typeface="Arial"/>
              </a:rPr>
              <a:t>2</a:t>
            </a:r>
            <a:r>
              <a:rPr sz="5250" b="1" spc="-445" dirty="0">
                <a:latin typeface="Arial"/>
                <a:cs typeface="Arial"/>
              </a:rPr>
              <a:t> </a:t>
            </a:r>
            <a:r>
              <a:rPr sz="5250" b="1" spc="-15" dirty="0">
                <a:latin typeface="Arial"/>
                <a:cs typeface="Arial"/>
              </a:rPr>
              <a:t>г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190" dirty="0">
                <a:latin typeface="Arial"/>
                <a:cs typeface="Arial"/>
              </a:rPr>
              <a:t>д</a:t>
            </a:r>
            <a:r>
              <a:rPr sz="5250" b="1" spc="-470" dirty="0">
                <a:latin typeface="Arial"/>
                <a:cs typeface="Arial"/>
              </a:rPr>
              <a:t>а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4958080" cy="36163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240" dirty="0">
                <a:latin typeface="Tahoma"/>
                <a:cs typeface="Tahoma"/>
              </a:rPr>
              <a:t>М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65" dirty="0">
                <a:latin typeface="Tahoma"/>
                <a:cs typeface="Tahoma"/>
              </a:rPr>
              <a:t>принимать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на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обучение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0" dirty="0">
                <a:latin typeface="Tahoma"/>
                <a:cs typeface="Tahoma"/>
              </a:rPr>
              <a:t>по</a:t>
            </a:r>
            <a:r>
              <a:rPr sz="2600" spc="-250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старым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300" dirty="0">
                <a:latin typeface="Tahoma"/>
                <a:cs typeface="Tahoma"/>
              </a:rPr>
              <a:t>1</a:t>
            </a:r>
            <a:r>
              <a:rPr sz="2600" spc="-50" dirty="0">
                <a:latin typeface="Tahoma"/>
                <a:cs typeface="Tahoma"/>
              </a:rPr>
              <a:t>-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300" dirty="0">
                <a:latin typeface="Tahoma"/>
                <a:cs typeface="Tahoma"/>
              </a:rPr>
              <a:t>5</a:t>
            </a:r>
            <a:r>
              <a:rPr sz="2600" spc="-50" dirty="0">
                <a:latin typeface="Tahoma"/>
                <a:cs typeface="Tahoma"/>
              </a:rPr>
              <a:t>-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80" dirty="0">
                <a:latin typeface="Tahoma"/>
                <a:cs typeface="Tahoma"/>
              </a:rPr>
              <a:t>сс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60" dirty="0">
                <a:latin typeface="Tahoma"/>
                <a:cs typeface="Tahoma"/>
              </a:rPr>
              <a:t>с  </a:t>
            </a:r>
            <a:r>
              <a:rPr sz="2600" spc="-150" dirty="0">
                <a:latin typeface="Tahoma"/>
                <a:cs typeface="Tahoma"/>
              </a:rPr>
              <a:t>2022</a:t>
            </a:r>
            <a:r>
              <a:rPr sz="2600" spc="275" dirty="0">
                <a:latin typeface="Tahoma"/>
                <a:cs typeface="Tahoma"/>
              </a:rPr>
              <a:t>/</a:t>
            </a:r>
            <a:r>
              <a:rPr sz="2600" spc="-150" dirty="0">
                <a:latin typeface="Tahoma"/>
                <a:cs typeface="Tahoma"/>
              </a:rPr>
              <a:t>202</a:t>
            </a:r>
            <a:r>
              <a:rPr sz="2600" spc="-130" dirty="0">
                <a:latin typeface="Tahoma"/>
                <a:cs typeface="Tahoma"/>
              </a:rPr>
              <a:t>3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302895">
              <a:lnSpc>
                <a:spcPts val="2920"/>
              </a:lnSpc>
              <a:spcBef>
                <a:spcPts val="1710"/>
              </a:spcBef>
            </a:pP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20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э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т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35" dirty="0">
                <a:latin typeface="Tahoma"/>
                <a:cs typeface="Tahoma"/>
              </a:rPr>
              <a:t>ю</a:t>
            </a:r>
            <a:r>
              <a:rPr sz="2600" spc="5" dirty="0">
                <a:latin typeface="Tahoma"/>
                <a:cs typeface="Tahoma"/>
              </a:rPr>
              <a:t>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100" dirty="0">
                <a:latin typeface="Tahoma"/>
                <a:cs typeface="Tahoma"/>
              </a:rPr>
              <a:t>, 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й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120" dirty="0">
                <a:latin typeface="Tahoma"/>
                <a:cs typeface="Tahoma"/>
              </a:rPr>
              <a:t>новые.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177800"/>
            <a:ext cx="7447280" cy="61595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491490">
              <a:lnSpc>
                <a:spcPts val="5250"/>
              </a:lnSpc>
              <a:spcBef>
                <a:spcPts val="1150"/>
              </a:spcBef>
            </a:pPr>
            <a:r>
              <a:rPr sz="5250" b="1" spc="-95" dirty="0">
                <a:solidFill>
                  <a:srgbClr val="E10000"/>
                </a:solidFill>
                <a:latin typeface="Arial"/>
                <a:cs typeface="Arial"/>
              </a:rPr>
              <a:t>Ч</a:t>
            </a:r>
            <a:r>
              <a:rPr sz="5250" b="1" spc="45" dirty="0">
                <a:solidFill>
                  <a:srgbClr val="E10000"/>
                </a:solidFill>
                <a:latin typeface="Arial"/>
                <a:cs typeface="Arial"/>
              </a:rPr>
              <a:t>т</a:t>
            </a:r>
            <a:r>
              <a:rPr sz="5250" b="1" spc="-425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42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100" dirty="0">
                <a:solidFill>
                  <a:srgbClr val="E10000"/>
                </a:solidFill>
                <a:latin typeface="Arial"/>
                <a:cs typeface="Arial"/>
              </a:rPr>
              <a:t>ж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425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254" dirty="0">
                <a:solidFill>
                  <a:srgbClr val="E10000"/>
                </a:solidFill>
                <a:latin typeface="Arial"/>
                <a:cs typeface="Arial"/>
              </a:rPr>
              <a:t>п</a:t>
            </a:r>
            <a:r>
              <a:rPr sz="5250" b="1" spc="-215" dirty="0">
                <a:solidFill>
                  <a:srgbClr val="E10000"/>
                </a:solidFill>
                <a:latin typeface="Arial"/>
                <a:cs typeface="Arial"/>
              </a:rPr>
              <a:t>р</a:t>
            </a:r>
            <a:r>
              <a:rPr sz="5250" b="1" spc="-310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5250" b="1" spc="-250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600" dirty="0">
                <a:solidFill>
                  <a:srgbClr val="E10000"/>
                </a:solidFill>
                <a:latin typeface="Arial"/>
                <a:cs typeface="Arial"/>
              </a:rPr>
              <a:t>с</a:t>
            </a:r>
            <a:r>
              <a:rPr sz="5250" b="1" spc="-225" dirty="0">
                <a:solidFill>
                  <a:srgbClr val="E10000"/>
                </a:solidFill>
                <a:latin typeface="Arial"/>
                <a:cs typeface="Arial"/>
              </a:rPr>
              <a:t>у</a:t>
            </a:r>
            <a:r>
              <a:rPr sz="5250" b="1" spc="70" dirty="0">
                <a:solidFill>
                  <a:srgbClr val="E10000"/>
                </a:solidFill>
                <a:latin typeface="Arial"/>
                <a:cs typeface="Arial"/>
              </a:rPr>
              <a:t>т</a:t>
            </a:r>
            <a:r>
              <a:rPr sz="5250" b="1" spc="-43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250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685" dirty="0">
                <a:solidFill>
                  <a:srgbClr val="E10000"/>
                </a:solidFill>
                <a:latin typeface="Arial"/>
                <a:cs typeface="Arial"/>
              </a:rPr>
              <a:t>в</a:t>
            </a:r>
            <a:r>
              <a:rPr sz="5250" b="1" spc="-960" dirty="0">
                <a:solidFill>
                  <a:srgbClr val="E10000"/>
                </a:solidFill>
                <a:latin typeface="Arial"/>
                <a:cs typeface="Arial"/>
              </a:rPr>
              <a:t>ы</a:t>
            </a:r>
            <a:r>
              <a:rPr sz="5250" b="1" spc="-290" dirty="0">
                <a:solidFill>
                  <a:srgbClr val="E10000"/>
                </a:solidFill>
                <a:latin typeface="Arial"/>
                <a:cs typeface="Arial"/>
              </a:rPr>
              <a:t>е  </a:t>
            </a:r>
            <a:r>
              <a:rPr sz="5250" b="1" spc="-40" dirty="0">
                <a:solidFill>
                  <a:srgbClr val="E10000"/>
                </a:solidFill>
                <a:latin typeface="Arial"/>
                <a:cs typeface="Arial"/>
              </a:rPr>
              <a:t>ФГОС?</a:t>
            </a:r>
            <a:endParaRPr sz="5250">
              <a:latin typeface="Arial"/>
              <a:cs typeface="Arial"/>
            </a:endParaRPr>
          </a:p>
          <a:p>
            <a:pPr marL="12700" marR="184150">
              <a:lnSpc>
                <a:spcPts val="5250"/>
              </a:lnSpc>
              <a:spcBef>
                <a:spcPts val="5250"/>
              </a:spcBef>
            </a:pPr>
            <a:r>
              <a:rPr sz="5250" b="1" spc="-345" dirty="0">
                <a:latin typeface="Arial"/>
                <a:cs typeface="Arial"/>
              </a:rPr>
              <a:t>С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190" dirty="0">
                <a:latin typeface="Arial"/>
                <a:cs typeface="Arial"/>
              </a:rPr>
              <a:t>д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930" dirty="0">
                <a:latin typeface="Arial"/>
                <a:cs typeface="Arial"/>
              </a:rPr>
              <a:t>ы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365" dirty="0">
                <a:latin typeface="Arial"/>
                <a:cs typeface="Arial"/>
              </a:rPr>
              <a:t>з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70" dirty="0">
                <a:latin typeface="Arial"/>
                <a:cs typeface="Arial"/>
              </a:rPr>
              <a:t>я  </a:t>
            </a:r>
            <a:r>
              <a:rPr sz="5250" b="1" spc="-525" dirty="0">
                <a:latin typeface="Arial"/>
                <a:cs typeface="Arial"/>
              </a:rPr>
              <a:t>с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375" dirty="0">
                <a:latin typeface="Arial"/>
                <a:cs typeface="Arial"/>
              </a:rPr>
              <a:t>а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10" dirty="0">
                <a:latin typeface="Arial"/>
                <a:cs typeface="Arial"/>
              </a:rPr>
              <a:t>к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65" dirty="0">
                <a:latin typeface="Arial"/>
                <a:cs typeface="Arial"/>
              </a:rPr>
              <a:t>к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434" dirty="0">
                <a:latin typeface="Arial"/>
                <a:cs typeface="Arial"/>
              </a:rPr>
              <a:t>е</a:t>
            </a:r>
            <a:r>
              <a:rPr sz="5250" b="1" spc="-425" dirty="0">
                <a:latin typeface="Arial"/>
                <a:cs typeface="Arial"/>
              </a:rPr>
              <a:t> 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-350" dirty="0">
                <a:latin typeface="Arial"/>
                <a:cs typeface="Arial"/>
              </a:rPr>
              <a:t>единообразнее.</a:t>
            </a:r>
            <a:endParaRPr sz="5250">
              <a:latin typeface="Arial"/>
              <a:cs typeface="Arial"/>
            </a:endParaRPr>
          </a:p>
          <a:p>
            <a:pPr marL="12700" marR="5080">
              <a:lnSpc>
                <a:spcPts val="5250"/>
              </a:lnSpc>
              <a:spcBef>
                <a:spcPts val="5250"/>
              </a:spcBef>
            </a:pPr>
            <a:r>
              <a:rPr sz="5250" b="1" spc="-420" dirty="0">
                <a:latin typeface="Arial"/>
                <a:cs typeface="Arial"/>
              </a:rPr>
              <a:t>У</a:t>
            </a:r>
            <a:r>
              <a:rPr sz="5250" b="1" spc="-350" dirty="0">
                <a:latin typeface="Arial"/>
                <a:cs typeface="Arial"/>
              </a:rPr>
              <a:t>ч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960" dirty="0">
                <a:latin typeface="Arial"/>
                <a:cs typeface="Arial"/>
              </a:rPr>
              <a:t>ы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440" dirty="0">
                <a:latin typeface="Arial"/>
                <a:cs typeface="Arial"/>
              </a:rPr>
              <a:t>ю</a:t>
            </a:r>
            <a:r>
              <a:rPr sz="5250" b="1" spc="70" dirty="0">
                <a:latin typeface="Arial"/>
                <a:cs typeface="Arial"/>
              </a:rPr>
              <a:t>т</a:t>
            </a:r>
            <a:r>
              <a:rPr sz="5250" b="1" spc="-430" dirty="0">
                <a:latin typeface="Arial"/>
                <a:cs typeface="Arial"/>
              </a:rPr>
              <a:t> </a:t>
            </a:r>
            <a:r>
              <a:rPr sz="5250" b="1" spc="-600" dirty="0">
                <a:latin typeface="Arial"/>
                <a:cs typeface="Arial"/>
              </a:rPr>
              <a:t>с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360" dirty="0">
                <a:latin typeface="Arial"/>
                <a:cs typeface="Arial"/>
              </a:rPr>
              <a:t>м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50" dirty="0">
                <a:latin typeface="Arial"/>
                <a:cs typeface="Arial"/>
              </a:rPr>
              <a:t>нн</a:t>
            </a:r>
            <a:r>
              <a:rPr sz="5250" b="1" spc="-960" dirty="0">
                <a:latin typeface="Arial"/>
                <a:cs typeface="Arial"/>
              </a:rPr>
              <a:t>ы</a:t>
            </a:r>
            <a:r>
              <a:rPr sz="5250" b="1" spc="-290" dirty="0">
                <a:latin typeface="Arial"/>
                <a:cs typeface="Arial"/>
              </a:rPr>
              <a:t>е  </a:t>
            </a:r>
            <a:r>
              <a:rPr sz="5250" b="1" spc="-254" dirty="0">
                <a:latin typeface="Arial"/>
                <a:cs typeface="Arial"/>
              </a:rPr>
              <a:t>тенденции.</a:t>
            </a:r>
            <a:endParaRPr sz="5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227195" cy="21590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40" dirty="0">
                <a:latin typeface="Arial"/>
                <a:cs typeface="Arial"/>
              </a:rPr>
              <a:t>Аудиторных </a:t>
            </a:r>
            <a:r>
              <a:rPr sz="5250" b="1" spc="-335" dirty="0">
                <a:latin typeface="Arial"/>
                <a:cs typeface="Arial"/>
              </a:rPr>
              <a:t> </a:t>
            </a:r>
            <a:r>
              <a:rPr sz="5250" b="1" spc="-365" dirty="0">
                <a:latin typeface="Arial"/>
                <a:cs typeface="Arial"/>
              </a:rPr>
              <a:t>з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45" dirty="0">
                <a:latin typeface="Arial"/>
                <a:cs typeface="Arial"/>
              </a:rPr>
              <a:t>я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75" dirty="0">
                <a:latin typeface="Arial"/>
                <a:cs typeface="Arial"/>
              </a:rPr>
              <a:t>й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525" dirty="0">
                <a:latin typeface="Arial"/>
                <a:cs typeface="Arial"/>
              </a:rPr>
              <a:t>с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375" dirty="0">
                <a:latin typeface="Arial"/>
                <a:cs typeface="Arial"/>
              </a:rPr>
              <a:t>а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275" dirty="0">
                <a:latin typeface="Arial"/>
                <a:cs typeface="Arial"/>
              </a:rPr>
              <a:t>о  </a:t>
            </a:r>
            <a:r>
              <a:rPr sz="5250" b="1" spc="-420" dirty="0">
                <a:latin typeface="Arial"/>
                <a:cs typeface="Arial"/>
              </a:rPr>
              <a:t>меньше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4991100" cy="50165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953135">
              <a:lnSpc>
                <a:spcPts val="2930"/>
              </a:lnSpc>
              <a:spcBef>
                <a:spcPts val="380"/>
              </a:spcBef>
            </a:pPr>
            <a:r>
              <a:rPr sz="2600" spc="190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л 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40" dirty="0">
                <a:latin typeface="Tahoma"/>
                <a:cs typeface="Tahoma"/>
              </a:rPr>
              <a:t>л</a:t>
            </a:r>
            <a:r>
              <a:rPr sz="2600" spc="-320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40" dirty="0">
                <a:latin typeface="Tahoma"/>
                <a:cs typeface="Tahoma"/>
              </a:rPr>
              <a:t>в  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90" dirty="0"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12700" marR="563880">
              <a:lnSpc>
                <a:spcPts val="2930"/>
              </a:lnSpc>
              <a:spcBef>
                <a:spcPts val="1710"/>
              </a:spcBef>
            </a:pPr>
            <a:r>
              <a:rPr sz="2600" spc="-75" dirty="0">
                <a:latin typeface="Tahoma"/>
                <a:cs typeface="Tahoma"/>
              </a:rPr>
              <a:t>с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334</a:t>
            </a:r>
            <a:r>
              <a:rPr sz="2600" spc="-130" dirty="0">
                <a:latin typeface="Tahoma"/>
                <a:cs typeface="Tahoma"/>
              </a:rPr>
              <a:t>5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319</a:t>
            </a:r>
            <a:r>
              <a:rPr sz="2600" spc="-130" dirty="0">
                <a:latin typeface="Tahoma"/>
                <a:cs typeface="Tahoma"/>
              </a:rPr>
              <a:t>0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5" dirty="0">
                <a:latin typeface="Tahoma"/>
                <a:cs typeface="Tahoma"/>
              </a:rPr>
              <a:t>й  </a:t>
            </a:r>
            <a:r>
              <a:rPr sz="2600" spc="-114" dirty="0">
                <a:latin typeface="Tahoma"/>
                <a:cs typeface="Tahoma"/>
              </a:rPr>
              <a:t>школы;</a:t>
            </a:r>
            <a:endParaRPr sz="2600">
              <a:latin typeface="Tahoma"/>
              <a:cs typeface="Tahoma"/>
            </a:endParaRPr>
          </a:p>
          <a:p>
            <a:pPr marL="12700" marR="668655">
              <a:lnSpc>
                <a:spcPts val="2930"/>
              </a:lnSpc>
              <a:spcBef>
                <a:spcPts val="1714"/>
              </a:spcBef>
            </a:pPr>
            <a:r>
              <a:rPr sz="2600" spc="-75" dirty="0">
                <a:latin typeface="Tahoma"/>
                <a:cs typeface="Tahoma"/>
              </a:rPr>
              <a:t>с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602</a:t>
            </a:r>
            <a:r>
              <a:rPr sz="2600" spc="-130" dirty="0">
                <a:latin typeface="Tahoma"/>
                <a:cs typeface="Tahoma"/>
              </a:rPr>
              <a:t>0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554</a:t>
            </a:r>
            <a:r>
              <a:rPr sz="2600" spc="-130" dirty="0">
                <a:latin typeface="Tahoma"/>
                <a:cs typeface="Tahoma"/>
              </a:rPr>
              <a:t>9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5" dirty="0">
                <a:latin typeface="Tahoma"/>
                <a:cs typeface="Tahoma"/>
              </a:rPr>
              <a:t>й  </a:t>
            </a:r>
            <a:r>
              <a:rPr sz="2600" spc="-100" dirty="0">
                <a:latin typeface="Tahoma"/>
                <a:cs typeface="Tahoma"/>
              </a:rPr>
              <a:t>школы.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714"/>
              </a:spcBef>
            </a:pPr>
            <a:r>
              <a:rPr sz="2600" spc="160" dirty="0">
                <a:latin typeface="Tahoma"/>
                <a:cs typeface="Tahoma"/>
              </a:rPr>
              <a:t>Э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5" dirty="0">
                <a:latin typeface="Tahoma"/>
                <a:cs typeface="Tahoma"/>
              </a:rPr>
              <a:t>т 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25" dirty="0">
                <a:latin typeface="Tahoma"/>
                <a:cs typeface="Tahoma"/>
              </a:rPr>
              <a:t>1</a:t>
            </a:r>
            <a:r>
              <a:rPr sz="2600" spc="-260" dirty="0">
                <a:latin typeface="Tahoma"/>
                <a:cs typeface="Tahoma"/>
              </a:rPr>
              <a:t>z</a:t>
            </a:r>
            <a:r>
              <a:rPr sz="2600" spc="-130" dirty="0">
                <a:latin typeface="Tahoma"/>
                <a:cs typeface="Tahoma"/>
              </a:rPr>
              <a:t>3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10" dirty="0">
                <a:latin typeface="Tahoma"/>
                <a:cs typeface="Tahoma"/>
              </a:rPr>
              <a:t>ю.</a:t>
            </a:r>
            <a:endParaRPr sz="2600">
              <a:latin typeface="Tahoma"/>
              <a:cs typeface="Tahoma"/>
            </a:endParaRPr>
          </a:p>
          <a:p>
            <a:pPr marL="12700" marR="570865">
              <a:lnSpc>
                <a:spcPts val="2930"/>
              </a:lnSpc>
              <a:spcBef>
                <a:spcPts val="1714"/>
              </a:spcBef>
            </a:pPr>
            <a:r>
              <a:rPr sz="2600" spc="190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э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-70" dirty="0">
                <a:latin typeface="Tahoma"/>
                <a:cs typeface="Tahoma"/>
              </a:rPr>
              <a:t>обучения!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667885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45" dirty="0">
                <a:latin typeface="Arial"/>
                <a:cs typeface="Arial"/>
              </a:rPr>
              <a:t>С</a:t>
            </a:r>
            <a:r>
              <a:rPr sz="5250" b="1" spc="-340" dirty="0">
                <a:latin typeface="Arial"/>
                <a:cs typeface="Arial"/>
              </a:rPr>
              <a:t>д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375" dirty="0">
                <a:latin typeface="Arial"/>
                <a:cs typeface="Arial"/>
              </a:rPr>
              <a:t>а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525" dirty="0">
                <a:latin typeface="Arial"/>
                <a:cs typeface="Arial"/>
              </a:rPr>
              <a:t>с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65" dirty="0">
                <a:latin typeface="Arial"/>
                <a:cs typeface="Arial"/>
              </a:rPr>
              <a:t>к</a:t>
            </a:r>
            <a:r>
              <a:rPr sz="5250" b="1" spc="-180" dirty="0">
                <a:latin typeface="Arial"/>
                <a:cs typeface="Arial"/>
              </a:rPr>
              <a:t>у  </a:t>
            </a:r>
            <a:r>
              <a:rPr sz="5250" b="1" spc="-360" dirty="0">
                <a:latin typeface="Arial"/>
                <a:cs typeface="Arial"/>
              </a:rPr>
              <a:t>на </a:t>
            </a:r>
            <a:r>
              <a:rPr sz="5250" b="1" spc="-355" dirty="0">
                <a:latin typeface="Arial"/>
                <a:cs typeface="Arial"/>
              </a:rPr>
              <a:t> </a:t>
            </a:r>
            <a:r>
              <a:rPr sz="5250" b="1" spc="-375" dirty="0">
                <a:latin typeface="Arial"/>
                <a:cs typeface="Arial"/>
              </a:rPr>
              <a:t>вариативность </a:t>
            </a:r>
            <a:r>
              <a:rPr sz="5250" b="1" spc="-370" dirty="0">
                <a:latin typeface="Arial"/>
                <a:cs typeface="Arial"/>
              </a:rPr>
              <a:t> </a:t>
            </a:r>
            <a:r>
              <a:rPr sz="5250" b="1" spc="-275" dirty="0">
                <a:latin typeface="Arial"/>
                <a:cs typeface="Arial"/>
              </a:rPr>
              <a:t>программ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5166360" cy="51022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-95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75" dirty="0">
                <a:latin typeface="Tahoma"/>
                <a:cs typeface="Tahoma"/>
              </a:rPr>
              <a:t>у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40" dirty="0">
                <a:latin typeface="Tahoma"/>
                <a:cs typeface="Tahoma"/>
              </a:rPr>
              <a:t>в 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190" dirty="0"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193675" indent="-180975">
              <a:lnSpc>
                <a:spcPts val="2750"/>
              </a:lnSpc>
              <a:buChar char="-"/>
              <a:tabLst>
                <a:tab pos="193675" algn="l"/>
              </a:tabLst>
            </a:pPr>
            <a:r>
              <a:rPr sz="2600" spc="-170" dirty="0">
                <a:latin typeface="Tahoma"/>
                <a:cs typeface="Tahoma"/>
              </a:rPr>
              <a:t>вв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00" dirty="0">
                <a:latin typeface="Tahoma"/>
                <a:cs typeface="Tahoma"/>
              </a:rPr>
              <a:t>л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85" dirty="0">
                <a:latin typeface="Tahoma"/>
                <a:cs typeface="Tahoma"/>
              </a:rPr>
              <a:t>е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925"/>
              </a:lnSpc>
            </a:pPr>
            <a:r>
              <a:rPr sz="2600" spc="-75" dirty="0">
                <a:latin typeface="Tahoma"/>
                <a:cs typeface="Tahoma"/>
              </a:rPr>
              <a:t>предметов;</a:t>
            </a:r>
            <a:endParaRPr sz="2600">
              <a:latin typeface="Tahoma"/>
              <a:cs typeface="Tahoma"/>
            </a:endParaRPr>
          </a:p>
          <a:p>
            <a:pPr marL="12700" marR="152400">
              <a:lnSpc>
                <a:spcPts val="2930"/>
              </a:lnSpc>
              <a:spcBef>
                <a:spcPts val="155"/>
              </a:spcBef>
              <a:buChar char="-"/>
              <a:tabLst>
                <a:tab pos="193675" algn="l"/>
              </a:tabLst>
            </a:pP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ини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29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29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,  </a:t>
            </a:r>
            <a:r>
              <a:rPr sz="2600" spc="-45" dirty="0">
                <a:latin typeface="Tahoma"/>
                <a:cs typeface="Tahoma"/>
              </a:rPr>
              <a:t>модули;</a:t>
            </a:r>
            <a:endParaRPr sz="2600">
              <a:latin typeface="Tahoma"/>
              <a:cs typeface="Tahoma"/>
            </a:endParaRPr>
          </a:p>
          <a:p>
            <a:pPr marL="193675" indent="-180975">
              <a:lnSpc>
                <a:spcPts val="2755"/>
              </a:lnSpc>
              <a:buChar char="-"/>
              <a:tabLst>
                <a:tab pos="193675" algn="l"/>
              </a:tabLst>
            </a:pP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130175">
              <a:lnSpc>
                <a:spcPts val="2930"/>
              </a:lnSpc>
              <a:spcBef>
                <a:spcPts val="1790"/>
              </a:spcBef>
            </a:pPr>
            <a:r>
              <a:rPr sz="2600" spc="-9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0" dirty="0">
                <a:latin typeface="Tahoma"/>
                <a:cs typeface="Tahoma"/>
              </a:rPr>
              <a:t>-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75" dirty="0">
                <a:latin typeface="Tahoma"/>
                <a:cs typeface="Tahoma"/>
              </a:rPr>
              <a:t>с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40" dirty="0">
                <a:latin typeface="Tahoma"/>
                <a:cs typeface="Tahoma"/>
              </a:rPr>
              <a:t>х 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20" dirty="0">
                <a:latin typeface="Tahoma"/>
                <a:cs typeface="Tahoma"/>
              </a:rPr>
              <a:t>пп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90" dirty="0">
                <a:latin typeface="Tahoma"/>
                <a:cs typeface="Tahoma"/>
              </a:rPr>
              <a:t>х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35" dirty="0">
                <a:latin typeface="Tahoma"/>
                <a:cs typeface="Tahoma"/>
              </a:rPr>
              <a:t>з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э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40" dirty="0">
                <a:latin typeface="Tahoma"/>
                <a:cs typeface="Tahoma"/>
              </a:rPr>
              <a:t>х 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90" dirty="0">
                <a:latin typeface="Tahoma"/>
                <a:cs typeface="Tahoma"/>
              </a:rPr>
              <a:t>п</a:t>
            </a:r>
            <a:r>
              <a:rPr sz="2600" spc="-32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5" dirty="0">
                <a:latin typeface="Tahoma"/>
                <a:cs typeface="Tahoma"/>
              </a:rPr>
              <a:t>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75" dirty="0">
                <a:latin typeface="Tahoma"/>
                <a:cs typeface="Tahoma"/>
              </a:rPr>
              <a:t>н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80" dirty="0">
                <a:latin typeface="Tahoma"/>
                <a:cs typeface="Tahoma"/>
              </a:rPr>
              <a:t>сс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3"/>
            <a:ext cx="4258945" cy="34925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810" dirty="0">
                <a:latin typeface="Arial"/>
                <a:cs typeface="Arial"/>
              </a:rPr>
              <a:t>Р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75" dirty="0">
                <a:latin typeface="Arial"/>
                <a:cs typeface="Arial"/>
              </a:rPr>
              <a:t>й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445" dirty="0">
                <a:latin typeface="Arial"/>
                <a:cs typeface="Arial"/>
              </a:rPr>
              <a:t>я</a:t>
            </a:r>
            <a:r>
              <a:rPr sz="5250" b="1" spc="-365" dirty="0">
                <a:latin typeface="Arial"/>
                <a:cs typeface="Arial"/>
              </a:rPr>
              <a:t>з</a:t>
            </a:r>
            <a:r>
              <a:rPr sz="5250" b="1" spc="-960" dirty="0">
                <a:latin typeface="Arial"/>
                <a:cs typeface="Arial"/>
              </a:rPr>
              <a:t>ы</a:t>
            </a:r>
            <a:r>
              <a:rPr sz="5250" b="1" spc="35" dirty="0">
                <a:latin typeface="Arial"/>
                <a:cs typeface="Arial"/>
              </a:rPr>
              <a:t>к</a:t>
            </a:r>
            <a:r>
              <a:rPr sz="5250" b="1" spc="-380" dirty="0">
                <a:latin typeface="Arial"/>
                <a:cs typeface="Arial"/>
              </a:rPr>
              <a:t> 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-335" dirty="0">
                <a:latin typeface="Arial"/>
                <a:cs typeface="Arial"/>
              </a:rPr>
              <a:t>второй </a:t>
            </a:r>
            <a:r>
              <a:rPr sz="5250" b="1" spc="-330" dirty="0">
                <a:latin typeface="Arial"/>
                <a:cs typeface="Arial"/>
              </a:rPr>
              <a:t> </a:t>
            </a:r>
            <a:r>
              <a:rPr sz="5250" b="1" spc="-345" dirty="0">
                <a:latin typeface="Arial"/>
                <a:cs typeface="Arial"/>
              </a:rPr>
              <a:t>иностранный </a:t>
            </a:r>
            <a:r>
              <a:rPr sz="5250" b="1" spc="-340" dirty="0">
                <a:latin typeface="Arial"/>
                <a:cs typeface="Arial"/>
              </a:rPr>
              <a:t> </a:t>
            </a:r>
            <a:r>
              <a:rPr sz="5250" b="1" spc="-300" dirty="0">
                <a:latin typeface="Arial"/>
                <a:cs typeface="Arial"/>
              </a:rPr>
              <a:t>у</a:t>
            </a:r>
            <a:r>
              <a:rPr sz="5250" b="1" spc="100" dirty="0">
                <a:latin typeface="Arial"/>
                <a:cs typeface="Arial"/>
              </a:rPr>
              <a:t>ж</a:t>
            </a:r>
            <a:r>
              <a:rPr sz="5250" b="1" spc="-434" dirty="0">
                <a:latin typeface="Arial"/>
                <a:cs typeface="Arial"/>
              </a:rPr>
              <a:t>е</a:t>
            </a:r>
            <a:r>
              <a:rPr sz="5250" b="1" spc="-425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е</a:t>
            </a:r>
            <a:endParaRPr sz="5250">
              <a:latin typeface="Arial"/>
              <a:cs typeface="Arial"/>
            </a:endParaRPr>
          </a:p>
          <a:p>
            <a:pPr marL="12700">
              <a:lnSpc>
                <a:spcPts val="5250"/>
              </a:lnSpc>
            </a:pPr>
            <a:r>
              <a:rPr sz="5250" b="1" spc="-245" dirty="0">
                <a:latin typeface="Arial"/>
                <a:cs typeface="Arial"/>
              </a:rPr>
              <a:t>«обязаловка»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8"/>
            <a:ext cx="4955540" cy="36163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3025"/>
              </a:lnSpc>
              <a:spcBef>
                <a:spcPts val="125"/>
              </a:spcBef>
            </a:pPr>
            <a:r>
              <a:rPr sz="2600" spc="265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-165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55"/>
              </a:spcBef>
            </a:pP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155" dirty="0">
                <a:latin typeface="Tahoma"/>
                <a:cs typeface="Tahoma"/>
              </a:rPr>
              <a:t>»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80" dirty="0">
                <a:latin typeface="Tahoma"/>
                <a:cs typeface="Tahoma"/>
              </a:rPr>
              <a:t> </a:t>
            </a: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-40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55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155" dirty="0">
                <a:latin typeface="Tahoma"/>
                <a:cs typeface="Tahoma"/>
              </a:rPr>
              <a:t>»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-165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20" dirty="0">
                <a:latin typeface="Tahoma"/>
                <a:cs typeface="Tahoma"/>
              </a:rPr>
              <a:t>я  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55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155" dirty="0">
                <a:latin typeface="Tahoma"/>
                <a:cs typeface="Tahoma"/>
              </a:rPr>
              <a:t>»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-35" dirty="0">
                <a:latin typeface="Tahoma"/>
                <a:cs typeface="Tahoma"/>
              </a:rPr>
              <a:t>В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5" dirty="0">
                <a:latin typeface="Tahoma"/>
                <a:cs typeface="Tahoma"/>
              </a:rPr>
              <a:t>й  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145" dirty="0">
                <a:latin typeface="Tahoma"/>
                <a:cs typeface="Tahoma"/>
              </a:rPr>
              <a:t>»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170" dirty="0">
                <a:latin typeface="Tahoma"/>
                <a:cs typeface="Tahoma"/>
              </a:rPr>
              <a:t>вв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60" dirty="0">
                <a:latin typeface="Tahoma"/>
                <a:cs typeface="Tahoma"/>
              </a:rPr>
              <a:t>ь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215265">
              <a:lnSpc>
                <a:spcPts val="2930"/>
              </a:lnSpc>
              <a:spcBef>
                <a:spcPts val="1695"/>
              </a:spcBef>
            </a:pPr>
            <a:r>
              <a:rPr sz="2600" spc="55" dirty="0">
                <a:latin typeface="Tahoma"/>
                <a:cs typeface="Tahoma"/>
              </a:rPr>
              <a:t>Я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35" dirty="0">
                <a:latin typeface="Tahoma"/>
                <a:cs typeface="Tahoma"/>
              </a:rPr>
              <a:t>з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130" dirty="0">
                <a:latin typeface="Tahoma"/>
                <a:cs typeface="Tahoma"/>
              </a:rPr>
              <a:t>перечня.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844553"/>
            <a:ext cx="5563235" cy="21590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15" dirty="0">
                <a:latin typeface="Arial"/>
                <a:cs typeface="Arial"/>
              </a:rPr>
              <a:t>я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25" dirty="0">
                <a:latin typeface="Arial"/>
                <a:cs typeface="Arial"/>
              </a:rPr>
              <a:t>к  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15" dirty="0">
                <a:latin typeface="Arial"/>
                <a:cs typeface="Arial"/>
              </a:rPr>
              <a:t>г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960" dirty="0">
                <a:latin typeface="Arial"/>
                <a:cs typeface="Arial"/>
              </a:rPr>
              <a:t>ы</a:t>
            </a:r>
            <a:r>
              <a:rPr sz="5250" b="1" spc="-330" dirty="0">
                <a:latin typeface="Arial"/>
                <a:cs typeface="Arial"/>
              </a:rPr>
              <a:t>м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365" dirty="0">
                <a:latin typeface="Arial"/>
                <a:cs typeface="Arial"/>
              </a:rPr>
              <a:t>з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45" dirty="0">
                <a:latin typeface="Arial"/>
                <a:cs typeface="Arial"/>
              </a:rPr>
              <a:t>я</a:t>
            </a:r>
            <a:r>
              <a:rPr sz="5250" b="1" spc="-195" dirty="0">
                <a:latin typeface="Arial"/>
                <a:cs typeface="Arial"/>
              </a:rPr>
              <a:t>м  </a:t>
            </a:r>
            <a:r>
              <a:rPr sz="5250" b="1" spc="-350" dirty="0">
                <a:latin typeface="Arial"/>
                <a:cs typeface="Arial"/>
              </a:rPr>
              <a:t>учеников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7875" b="1" spc="-419" baseline="-12169" dirty="0">
                <a:latin typeface="Arial"/>
                <a:cs typeface="Arial"/>
              </a:rPr>
              <a:t>Конкретизировали</a:t>
            </a:r>
            <a:r>
              <a:rPr sz="7875" b="1" spc="660" baseline="-12169" dirty="0">
                <a:latin typeface="Arial"/>
                <a:cs typeface="Arial"/>
              </a:rPr>
              <a:t> </a:t>
            </a:r>
            <a:r>
              <a:rPr sz="2600" dirty="0"/>
              <a:t>Детям</a:t>
            </a:r>
            <a:r>
              <a:rPr sz="2600" spc="-275" dirty="0"/>
              <a:t> </a:t>
            </a:r>
            <a:r>
              <a:rPr sz="2600" spc="-70" dirty="0"/>
              <a:t>станет</a:t>
            </a:r>
            <a:r>
              <a:rPr sz="2600" spc="-305" dirty="0"/>
              <a:t> </a:t>
            </a:r>
            <a:r>
              <a:rPr sz="2600" spc="-95" dirty="0"/>
              <a:t>понятнее,</a:t>
            </a:r>
            <a:r>
              <a:rPr sz="2600" spc="-300" dirty="0"/>
              <a:t> </a:t>
            </a:r>
            <a:r>
              <a:rPr sz="2600" spc="-110" dirty="0"/>
              <a:t>чего</a:t>
            </a:r>
            <a:r>
              <a:rPr sz="2600" spc="-250" dirty="0"/>
              <a:t> </a:t>
            </a:r>
            <a:r>
              <a:rPr sz="2600" spc="5" dirty="0"/>
              <a:t>от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0480" y="739873"/>
            <a:ext cx="4536440" cy="272097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326390">
              <a:lnSpc>
                <a:spcPts val="2930"/>
              </a:lnSpc>
              <a:spcBef>
                <a:spcPts val="380"/>
              </a:spcBef>
            </a:pP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5" dirty="0">
                <a:latin typeface="Tahoma"/>
                <a:cs typeface="Tahoma"/>
              </a:rPr>
              <a:t>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80" dirty="0">
                <a:latin typeface="Tahoma"/>
                <a:cs typeface="Tahoma"/>
              </a:rPr>
              <a:t>сс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-65" dirty="0">
                <a:latin typeface="Tahoma"/>
                <a:cs typeface="Tahoma"/>
              </a:rPr>
              <a:t>руководители.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33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2380"/>
              </a:spcBef>
            </a:pPr>
            <a:r>
              <a:rPr sz="2600" spc="-165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еля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55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5170805" cy="34925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04" dirty="0">
                <a:latin typeface="Arial"/>
                <a:cs typeface="Arial"/>
              </a:rPr>
              <a:t>Пример </a:t>
            </a:r>
            <a:r>
              <a:rPr sz="5250" b="1" spc="-200" dirty="0">
                <a:latin typeface="Arial"/>
                <a:cs typeface="Arial"/>
              </a:rPr>
              <a:t> 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75" dirty="0">
                <a:latin typeface="Arial"/>
                <a:cs typeface="Arial"/>
              </a:rPr>
              <a:t>й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275" dirty="0">
                <a:latin typeface="Arial"/>
                <a:cs typeface="Arial"/>
              </a:rPr>
              <a:t>о  </a:t>
            </a:r>
            <a:r>
              <a:rPr sz="5250" b="1" spc="-295" dirty="0">
                <a:latin typeface="Arial"/>
                <a:cs typeface="Arial"/>
              </a:rPr>
              <a:t>иностранному </a:t>
            </a:r>
            <a:r>
              <a:rPr sz="5250" b="1" spc="-290" dirty="0">
                <a:latin typeface="Arial"/>
                <a:cs typeface="Arial"/>
              </a:rPr>
              <a:t> </a:t>
            </a:r>
            <a:r>
              <a:rPr sz="5250" b="1" spc="-445" dirty="0">
                <a:latin typeface="Arial"/>
                <a:cs typeface="Arial"/>
              </a:rPr>
              <a:t>я</a:t>
            </a:r>
            <a:r>
              <a:rPr sz="5250" b="1" spc="-365" dirty="0">
                <a:latin typeface="Arial"/>
                <a:cs typeface="Arial"/>
              </a:rPr>
              <a:t>з</a:t>
            </a:r>
            <a:r>
              <a:rPr sz="5250" b="1" spc="-960" dirty="0">
                <a:latin typeface="Arial"/>
                <a:cs typeface="Arial"/>
              </a:rPr>
              <a:t>ы</a:t>
            </a:r>
            <a:r>
              <a:rPr sz="5250" b="1" spc="65" dirty="0">
                <a:latin typeface="Arial"/>
                <a:cs typeface="Arial"/>
              </a:rPr>
              <a:t>к</a:t>
            </a:r>
            <a:r>
              <a:rPr sz="5250" b="1" spc="-270" dirty="0">
                <a:latin typeface="Arial"/>
                <a:cs typeface="Arial"/>
              </a:rPr>
              <a:t>у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-445" dirty="0">
                <a:latin typeface="Arial"/>
                <a:cs typeface="Arial"/>
              </a:rPr>
              <a:t>в 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350" dirty="0">
                <a:latin typeface="Arial"/>
                <a:cs typeface="Arial"/>
              </a:rPr>
              <a:t>ч</a:t>
            </a:r>
            <a:r>
              <a:rPr sz="5250" b="1" spc="-375" dirty="0">
                <a:latin typeface="Arial"/>
                <a:cs typeface="Arial"/>
              </a:rPr>
              <a:t>а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835" dirty="0">
                <a:latin typeface="Arial"/>
                <a:cs typeface="Arial"/>
              </a:rPr>
              <a:t>ь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75" dirty="0">
                <a:latin typeface="Arial"/>
                <a:cs typeface="Arial"/>
              </a:rPr>
              <a:t>й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180" dirty="0">
                <a:latin typeface="Arial"/>
                <a:cs typeface="Arial"/>
              </a:rPr>
              <a:t>ш</a:t>
            </a:r>
            <a:r>
              <a:rPr sz="5250" b="1" spc="-10" dirty="0">
                <a:latin typeface="Arial"/>
                <a:cs typeface="Arial"/>
              </a:rPr>
              <a:t>к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434" dirty="0">
                <a:latin typeface="Arial"/>
                <a:cs typeface="Arial"/>
              </a:rPr>
              <a:t>е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4914265" cy="435927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759460">
              <a:lnSpc>
                <a:spcPts val="2930"/>
              </a:lnSpc>
              <a:spcBef>
                <a:spcPts val="380"/>
              </a:spcBef>
            </a:pPr>
            <a:r>
              <a:rPr sz="2600" spc="190" dirty="0">
                <a:latin typeface="Tahoma"/>
                <a:cs typeface="Tahoma"/>
              </a:rPr>
              <a:t>П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260" dirty="0">
                <a:latin typeface="Tahoma"/>
                <a:cs typeface="Tahoma"/>
              </a:rPr>
              <a:t>ь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75" dirty="0">
                <a:latin typeface="Tahoma"/>
                <a:cs typeface="Tahoma"/>
              </a:rPr>
              <a:t>к  </a:t>
            </a:r>
            <a:r>
              <a:rPr sz="2600" spc="-90" dirty="0">
                <a:latin typeface="Tahoma"/>
                <a:cs typeface="Tahoma"/>
              </a:rPr>
              <a:t>должен:</a:t>
            </a:r>
            <a:endParaRPr sz="2600">
              <a:latin typeface="Tahoma"/>
              <a:cs typeface="Tahoma"/>
            </a:endParaRPr>
          </a:p>
          <a:p>
            <a:pPr marL="193675" indent="-180975">
              <a:lnSpc>
                <a:spcPts val="3025"/>
              </a:lnSpc>
              <a:spcBef>
                <a:spcPts val="1460"/>
              </a:spcBef>
              <a:buChar char="-"/>
              <a:tabLst>
                <a:tab pos="193675" algn="l"/>
              </a:tabLst>
            </a:pP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80" dirty="0">
                <a:latin typeface="Tahoma"/>
                <a:cs typeface="Tahoma"/>
              </a:rPr>
              <a:t>;</a:t>
            </a:r>
            <a:endParaRPr sz="2600">
              <a:latin typeface="Tahoma"/>
              <a:cs typeface="Tahoma"/>
            </a:endParaRPr>
          </a:p>
          <a:p>
            <a:pPr marL="12700" marR="43180">
              <a:lnSpc>
                <a:spcPts val="2930"/>
              </a:lnSpc>
              <a:spcBef>
                <a:spcPts val="155"/>
              </a:spcBef>
              <a:buChar char="-"/>
              <a:tabLst>
                <a:tab pos="193675" algn="l"/>
              </a:tabLst>
            </a:pP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60" dirty="0">
                <a:latin typeface="Tahoma"/>
                <a:cs typeface="Tahoma"/>
              </a:rPr>
              <a:t>с  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5" dirty="0">
                <a:latin typeface="Tahoma"/>
                <a:cs typeface="Tahoma"/>
              </a:rPr>
              <a:t>м</a:t>
            </a:r>
            <a:r>
              <a:rPr sz="2600" spc="-100" dirty="0">
                <a:latin typeface="Tahoma"/>
                <a:cs typeface="Tahoma"/>
              </a:rPr>
              <a:t>,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155" dirty="0">
                <a:latin typeface="Tahoma"/>
                <a:cs typeface="Tahoma"/>
              </a:rPr>
              <a:t>языка;</a:t>
            </a:r>
            <a:endParaRPr sz="2600">
              <a:latin typeface="Tahoma"/>
              <a:cs typeface="Tahoma"/>
            </a:endParaRPr>
          </a:p>
          <a:p>
            <a:pPr marL="193675" indent="-180975">
              <a:lnSpc>
                <a:spcPts val="2745"/>
              </a:lnSpc>
              <a:buChar char="-"/>
              <a:tabLst>
                <a:tab pos="193675" algn="l"/>
              </a:tabLst>
            </a:pP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э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25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85" dirty="0">
                <a:latin typeface="Tahoma"/>
                <a:cs typeface="Tahoma"/>
              </a:rPr>
              <a:t>е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60"/>
              </a:spcBef>
            </a:pP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5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30" dirty="0">
                <a:latin typeface="Tahoma"/>
                <a:cs typeface="Tahoma"/>
              </a:rPr>
              <a:t>ъ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4</a:t>
            </a:r>
            <a:r>
              <a:rPr sz="2600" spc="-90" dirty="0">
                <a:latin typeface="Tahoma"/>
                <a:cs typeface="Tahoma"/>
              </a:rPr>
              <a:t>0 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с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30" dirty="0">
                <a:latin typeface="Tahoma"/>
                <a:cs typeface="Tahoma"/>
              </a:rPr>
              <a:t>ъ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5" dirty="0">
                <a:latin typeface="Tahoma"/>
                <a:cs typeface="Tahoma"/>
              </a:rPr>
              <a:t>й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846955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04" dirty="0">
                <a:latin typeface="Arial"/>
                <a:cs typeface="Arial"/>
              </a:rPr>
              <a:t>Пример </a:t>
            </a:r>
            <a:r>
              <a:rPr sz="5250" b="1" spc="-200" dirty="0">
                <a:latin typeface="Arial"/>
                <a:cs typeface="Arial"/>
              </a:rPr>
              <a:t> 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75" dirty="0">
                <a:latin typeface="Arial"/>
                <a:cs typeface="Arial"/>
              </a:rPr>
              <a:t>й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275" dirty="0">
                <a:latin typeface="Arial"/>
                <a:cs typeface="Arial"/>
              </a:rPr>
              <a:t>о  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300" dirty="0">
                <a:latin typeface="Arial"/>
                <a:cs typeface="Arial"/>
              </a:rPr>
              <a:t>у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34" dirty="0">
                <a:latin typeface="Arial"/>
                <a:cs typeface="Arial"/>
              </a:rPr>
              <a:t>е</a:t>
            </a:r>
            <a:r>
              <a:rPr sz="5250" b="1" spc="-425" dirty="0">
                <a:latin typeface="Arial"/>
                <a:cs typeface="Arial"/>
              </a:rPr>
              <a:t> </a:t>
            </a:r>
            <a:r>
              <a:rPr sz="5250" b="1" spc="-445" dirty="0">
                <a:latin typeface="Arial"/>
                <a:cs typeface="Arial"/>
              </a:rPr>
              <a:t>в  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00" dirty="0">
                <a:latin typeface="Arial"/>
                <a:cs typeface="Arial"/>
              </a:rPr>
              <a:t>с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75" dirty="0">
                <a:latin typeface="Arial"/>
                <a:cs typeface="Arial"/>
              </a:rPr>
              <a:t>й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180" dirty="0">
                <a:latin typeface="Arial"/>
                <a:cs typeface="Arial"/>
              </a:rPr>
              <a:t>ш</a:t>
            </a:r>
            <a:r>
              <a:rPr sz="5250" b="1" spc="-10" dirty="0">
                <a:latin typeface="Arial"/>
                <a:cs typeface="Arial"/>
              </a:rPr>
              <a:t>к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434" dirty="0">
                <a:latin typeface="Arial"/>
                <a:cs typeface="Arial"/>
              </a:rPr>
              <a:t>е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177780"/>
            <a:ext cx="5104765" cy="4549775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sz="2600" spc="-35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0" dirty="0"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12700" marR="113030">
              <a:lnSpc>
                <a:spcPts val="2930"/>
              </a:lnSpc>
              <a:spcBef>
                <a:spcPts val="1785"/>
              </a:spcBef>
              <a:buChar char="-"/>
              <a:tabLst>
                <a:tab pos="193675" algn="l"/>
              </a:tabLst>
            </a:pP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60" dirty="0">
                <a:latin typeface="Tahoma"/>
                <a:cs typeface="Tahoma"/>
              </a:rPr>
              <a:t>ь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60" dirty="0">
                <a:latin typeface="Tahoma"/>
                <a:cs typeface="Tahoma"/>
              </a:rPr>
              <a:t>ь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1</a:t>
            </a:r>
            <a:r>
              <a:rPr sz="2600" spc="-90" dirty="0">
                <a:latin typeface="Tahoma"/>
                <a:cs typeface="Tahoma"/>
              </a:rPr>
              <a:t>2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80" dirty="0">
                <a:latin typeface="Tahoma"/>
                <a:cs typeface="Tahoma"/>
              </a:rPr>
              <a:t>;</a:t>
            </a:r>
            <a:endParaRPr sz="2600">
              <a:latin typeface="Tahoma"/>
              <a:cs typeface="Tahoma"/>
            </a:endParaRPr>
          </a:p>
          <a:p>
            <a:pPr marL="193675" indent="-180975">
              <a:lnSpc>
                <a:spcPts val="2750"/>
              </a:lnSpc>
              <a:buChar char="-"/>
              <a:tabLst>
                <a:tab pos="193675" algn="l"/>
              </a:tabLst>
            </a:pP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20"/>
              </a:lnSpc>
              <a:spcBef>
                <a:spcPts val="165"/>
              </a:spcBef>
            </a:pP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00" dirty="0">
                <a:latin typeface="Tahoma"/>
                <a:cs typeface="Tahoma"/>
              </a:rPr>
              <a:t>,  писать </a:t>
            </a:r>
            <a:r>
              <a:rPr sz="2600" spc="-85" dirty="0">
                <a:latin typeface="Tahoma"/>
                <a:cs typeface="Tahoma"/>
              </a:rPr>
              <a:t>сочинение-рассуждение </a:t>
            </a:r>
            <a:r>
              <a:rPr sz="2600" spc="-70" dirty="0">
                <a:latin typeface="Tahoma"/>
                <a:cs typeface="Tahoma"/>
              </a:rPr>
              <a:t>по </a:t>
            </a:r>
            <a:r>
              <a:rPr sz="2600" spc="-65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с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125" dirty="0">
                <a:latin typeface="Tahoma"/>
                <a:cs typeface="Tahoma"/>
              </a:rPr>
              <a:t>(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25</a:t>
            </a:r>
            <a:r>
              <a:rPr sz="2600" spc="-130" dirty="0">
                <a:latin typeface="Tahoma"/>
                <a:cs typeface="Tahoma"/>
              </a:rPr>
              <a:t>0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125" dirty="0">
                <a:latin typeface="Tahoma"/>
                <a:cs typeface="Tahoma"/>
              </a:rPr>
              <a:t>)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10" dirty="0">
                <a:latin typeface="Tahoma"/>
                <a:cs typeface="Tahoma"/>
              </a:rPr>
              <a:t>ю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00" dirty="0">
                <a:latin typeface="Tahoma"/>
                <a:cs typeface="Tahoma"/>
              </a:rPr>
              <a:t>,  рецензию.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422</Words>
  <Application>Microsoft Office PowerPoint</Application>
  <PresentationFormat>Широкоэкранный</PresentationFormat>
  <Paragraphs>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Tahoma</vt:lpstr>
      <vt:lpstr>Office Theme</vt:lpstr>
      <vt:lpstr>ФГОС 2021 для начальной и  основной школы</vt:lpstr>
      <vt:lpstr>Новые ФГОС с  2022 года</vt:lpstr>
      <vt:lpstr>Презентация PowerPoint</vt:lpstr>
      <vt:lpstr>Аудиторных  занятий стало  меньше</vt:lpstr>
      <vt:lpstr>Сделали ставку  на  вариативность  программ</vt:lpstr>
      <vt:lpstr>Родной язык и  второй  иностранный  уже не «обязаловка»</vt:lpstr>
      <vt:lpstr>Конкретизировали Детям станет понятнее, чего от</vt:lpstr>
      <vt:lpstr>Пример  требований по  иностранному  языку в  начальной школе</vt:lpstr>
      <vt:lpstr>Пример  требований по  литературе в  основной школе</vt:lpstr>
      <vt:lpstr>Как будут  учиться дети,  продолжающие  обучение?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ФГОСz2021 для начальной и  основной школы</dc:title>
  <dc:creator>Малика Хаджаева</dc:creator>
  <cp:lastModifiedBy>Пользователь</cp:lastModifiedBy>
  <cp:revision>2</cp:revision>
  <dcterms:created xsi:type="dcterms:W3CDTF">2022-05-17T09:00:51Z</dcterms:created>
  <dcterms:modified xsi:type="dcterms:W3CDTF">2022-05-27T08:15:44Z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2022-02-09T00:00:00Z</vt:filetime>
  </property>
  <property fmtid="{D5CDD505-2E9C-101B-9397-08002B2CF9AE}" pid="3" name="Creator">
    <vt:lpwstr>Chromium</vt:lpwstr>
  </property>
  <property fmtid="{D5CDD505-2E9C-101B-9397-08002B2CF9AE}" pid="4" name="LastSaved">
    <vt:filetime>2022-05-17T00:00:00Z</vt:filetime>
  </property>
</Properties>
</file>