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2226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к уроку безопасного интернета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(1-4 </a:t>
            </a:r>
            <a:r>
              <a:rPr lang="ru-RU" sz="2400" dirty="0">
                <a:latin typeface="Comic Sans MS" panose="030F0702030302020204" pitchFamily="66" charset="0"/>
              </a:rPr>
              <a:t>Класс)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xmlns="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xmlns="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16088</TotalTime>
  <Words>320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Интернет в мобильном телефоне </vt:lpstr>
      <vt:lpstr>Цени свое время 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Главный</cp:lastModifiedBy>
  <cp:revision>294</cp:revision>
  <cp:lastPrinted>2013-11-14T18:30:43Z</cp:lastPrinted>
  <dcterms:created xsi:type="dcterms:W3CDTF">2013-10-11T13:46:10Z</dcterms:created>
  <dcterms:modified xsi:type="dcterms:W3CDTF">2017-03-07T11:31:13Z</dcterms:modified>
</cp:coreProperties>
</file>